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grandir Bold" panose="020B0604020202020204" charset="0"/>
      <p:regular r:id="rId10"/>
    </p:embeddedFont>
    <p:embeddedFont>
      <p:font typeface="Open Sans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92460" y="358343"/>
            <a:ext cx="12458462" cy="1823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24463" y="2828228"/>
            <a:ext cx="12490422" cy="7553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CORSO DI DIFFERENZIAZIONE DIDATTICA AGAZZI PER INSEGNANTI </a:t>
            </a:r>
          </a:p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 SCUOLA PRIMARIA E DELL’ INFANZIA</a:t>
            </a:r>
          </a:p>
          <a:p>
            <a:pPr algn="ctr">
              <a:lnSpc>
                <a:spcPts val="3920"/>
              </a:lnSpc>
            </a:pPr>
            <a:endParaRPr lang="en-US" sz="28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RICONOSCIUTO DAL MINISTERO DELL'ISTRUZIONE E DEL MERITO</a:t>
            </a:r>
          </a:p>
          <a:p>
            <a:pPr algn="ctr">
              <a:lnSpc>
                <a:spcPts val="3920"/>
              </a:lnSpc>
            </a:pPr>
            <a:endParaRPr lang="en-US" sz="28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COD 94124 SU PIATTAFORMA SOFIA</a:t>
            </a:r>
          </a:p>
          <a:p>
            <a:pPr algn="ctr">
              <a:lnSpc>
                <a:spcPts val="3920"/>
              </a:lnSpc>
            </a:pPr>
            <a:endParaRPr lang="en-US" sz="28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MODULO N° 2</a:t>
            </a: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L’INDIVIDUO E LA FAMIGLIA</a:t>
            </a:r>
          </a:p>
          <a:p>
            <a:pPr algn="ctr">
              <a:lnSpc>
                <a:spcPts val="5180"/>
              </a:lnSpc>
            </a:pPr>
            <a:endParaRPr lang="en-US" sz="39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5180"/>
              </a:lnSpc>
            </a:pPr>
            <a:endParaRPr lang="en-US" sz="39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20"/>
              </a:lnSpc>
            </a:pPr>
            <a:endParaRPr lang="en-US" sz="39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CURA DELLA:  DOTT.SSA FRANCESCA BARBERIO</a:t>
            </a:r>
          </a:p>
          <a:p>
            <a:pPr algn="ctr">
              <a:lnSpc>
                <a:spcPts val="3360"/>
              </a:lnSpc>
            </a:pPr>
            <a:endParaRPr lang="en-US" sz="28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2985" y="282143"/>
            <a:ext cx="14488120" cy="817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8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7270"/>
              </a:lnSpc>
            </a:pPr>
            <a:r>
              <a:rPr lang="en-US" sz="36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1) La figura dell’individuo nell’educazione spartana;</a:t>
            </a:r>
          </a:p>
          <a:p>
            <a:pPr algn="l">
              <a:lnSpc>
                <a:spcPts val="7270"/>
              </a:lnSpc>
            </a:pPr>
            <a:r>
              <a:rPr lang="en-US" sz="36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2) La figura dell’individuo nell’educazione Ateniese;</a:t>
            </a:r>
          </a:p>
          <a:p>
            <a:pPr algn="l">
              <a:lnSpc>
                <a:spcPts val="7270"/>
              </a:lnSpc>
            </a:pPr>
            <a:r>
              <a:rPr lang="en-US" sz="36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3) La famiglia nelle diverse discipline;</a:t>
            </a:r>
          </a:p>
          <a:p>
            <a:pPr algn="l">
              <a:lnSpc>
                <a:spcPts val="7270"/>
              </a:lnSpc>
            </a:pPr>
            <a:r>
              <a:rPr lang="en-US" sz="36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4)Lo sviluppo del germe vitale;</a:t>
            </a:r>
          </a:p>
          <a:p>
            <a:pPr algn="l">
              <a:lnSpc>
                <a:spcPts val="7270"/>
              </a:lnSpc>
            </a:pPr>
            <a:r>
              <a:rPr lang="en-US" sz="36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5) Il bambino ieri e oggi e l’agenda 2030;</a:t>
            </a:r>
          </a:p>
          <a:p>
            <a:pPr algn="l">
              <a:lnSpc>
                <a:spcPts val="5535"/>
              </a:lnSpc>
            </a:pPr>
            <a:endParaRPr lang="en-US" sz="36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endParaRPr lang="en-US" sz="36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314325"/>
            <a:ext cx="15945170" cy="86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17"/>
              </a:lnSpc>
            </a:pPr>
            <a:r>
              <a:rPr lang="en-US" sz="10698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6269"/>
              </a:lnSpc>
            </a:pPr>
            <a:r>
              <a:rPr lang="en-US" sz="3799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     LA FIGURA DELL’INDIVIDUO NELL’EDUCAZIONE SPARTANA:</a:t>
            </a:r>
          </a:p>
          <a:p>
            <a:pPr marL="777240" lvl="1" indent="-388620" algn="l">
              <a:lnSpc>
                <a:spcPts val="5940"/>
              </a:lnSpc>
              <a:buFont typeface="Arial"/>
              <a:buChar char="•"/>
            </a:pPr>
            <a:r>
              <a:rPr lang="en-US" sz="36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LO STATO SPARTANO AVEVA DIRITTO SUI CITTADINI DALLA NASCITA ALLA MORTE;</a:t>
            </a:r>
          </a:p>
          <a:p>
            <a:pPr marL="777240" lvl="1" indent="-388620" algn="l">
              <a:lnSpc>
                <a:spcPts val="5940"/>
              </a:lnSpc>
              <a:buFont typeface="Arial"/>
              <a:buChar char="•"/>
            </a:pPr>
            <a:r>
              <a:rPr lang="en-US" sz="36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MONTE TAIGETO;</a:t>
            </a:r>
          </a:p>
          <a:p>
            <a:pPr marL="777240" lvl="1" indent="-388620" algn="l">
              <a:lnSpc>
                <a:spcPts val="5940"/>
              </a:lnSpc>
              <a:buFont typeface="Arial"/>
              <a:buChar char="•"/>
            </a:pPr>
            <a:r>
              <a:rPr lang="en-US" sz="36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RAGAZZI; </a:t>
            </a:r>
          </a:p>
          <a:p>
            <a:pPr marL="777240" lvl="1" indent="-388620" algn="l">
              <a:lnSpc>
                <a:spcPts val="5940"/>
              </a:lnSpc>
              <a:buFont typeface="Arial"/>
              <a:buChar char="•"/>
            </a:pPr>
            <a:r>
              <a:rPr lang="en-US" sz="36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RAGAZZE;</a:t>
            </a:r>
          </a:p>
          <a:p>
            <a:pPr marL="777240" lvl="1" indent="-388620" algn="l">
              <a:lnSpc>
                <a:spcPts val="5940"/>
              </a:lnSpc>
              <a:buFont typeface="Arial"/>
              <a:buChar char="•"/>
            </a:pPr>
            <a:r>
              <a:rPr lang="en-US" sz="36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DONNE SPARTANE SEMPLICEMENTE MAMME DEI SOLDATI;</a:t>
            </a:r>
          </a:p>
          <a:p>
            <a:pPr algn="l">
              <a:lnSpc>
                <a:spcPts val="6326"/>
              </a:lnSpc>
            </a:pPr>
            <a:endParaRPr lang="en-US" sz="36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0153" y="523875"/>
            <a:ext cx="15284530" cy="891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8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7314"/>
              </a:lnSpc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     LA FIGURA DELL’INDIVIDUO NELL’EDUCAZIONE ATENIESE;</a:t>
            </a:r>
          </a:p>
          <a:p>
            <a:pPr marL="853615" lvl="1" indent="-426808" algn="l">
              <a:lnSpc>
                <a:spcPts val="7314"/>
              </a:lnSpc>
              <a:buFont typeface="Arial"/>
              <a:buChar char="•"/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capo assoluto padre-sacerdote;</a:t>
            </a:r>
          </a:p>
          <a:p>
            <a:pPr marL="853615" lvl="1" indent="-426808" algn="l">
              <a:lnSpc>
                <a:spcPts val="7314"/>
              </a:lnSpc>
              <a:buFont typeface="Arial"/>
              <a:buChar char="•"/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Il figlio maschio veniva affidato ad un pedagogo;</a:t>
            </a:r>
          </a:p>
          <a:p>
            <a:pPr marL="853615" lvl="1" indent="-426808" algn="l">
              <a:lnSpc>
                <a:spcPts val="7314"/>
              </a:lnSpc>
              <a:buFont typeface="Arial"/>
              <a:buChar char="•"/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la figlia femmina rimaneva a casa con la mamma;</a:t>
            </a:r>
          </a:p>
          <a:p>
            <a:pPr marL="853615" lvl="1" indent="-426808" algn="l">
              <a:lnSpc>
                <a:spcPts val="7314"/>
              </a:lnSpc>
              <a:buFont typeface="Arial"/>
              <a:buChar char="•"/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 18 anni il giovane veniva iscritto nelle liste dei cittadini</a:t>
            </a: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2985" y="282143"/>
            <a:ext cx="14488120" cy="986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8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5535"/>
              </a:lnSpc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) LA FAMIGLIA NELLE DIVERSE DISCIPLINE;</a:t>
            </a: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marL="853615" lvl="1" indent="-426808" algn="l">
              <a:lnSpc>
                <a:spcPts val="5535"/>
              </a:lnSpc>
              <a:buFont typeface="Arial"/>
              <a:buChar char="•"/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Filosofia;</a:t>
            </a: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marL="853615" lvl="1" indent="-426808" algn="l">
              <a:lnSpc>
                <a:spcPts val="5535"/>
              </a:lnSpc>
              <a:buFont typeface="Arial"/>
              <a:buChar char="•"/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                               Psicologia;</a:t>
            </a: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marL="853615" lvl="1" indent="-426808" algn="l">
              <a:lnSpc>
                <a:spcPts val="5535"/>
              </a:lnSpc>
              <a:buFont typeface="Arial"/>
              <a:buChar char="•"/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                                                                               Sociologia;</a:t>
            </a:r>
          </a:p>
          <a:p>
            <a:pPr algn="l">
              <a:lnSpc>
                <a:spcPts val="5535"/>
              </a:lnSpc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</a:p>
          <a:p>
            <a:pPr algn="l">
              <a:lnSpc>
                <a:spcPts val="5535"/>
              </a:lnSpc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2985" y="282143"/>
            <a:ext cx="14488120" cy="119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8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5535"/>
              </a:lnSpc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                LO SVILUPPO DEL GERME VITALE;</a:t>
            </a:r>
          </a:p>
          <a:p>
            <a:pPr algn="l">
              <a:lnSpc>
                <a:spcPts val="5535"/>
              </a:lnSpc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       </a:t>
            </a: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       Educere;</a:t>
            </a: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                         GERME VITALE;</a:t>
            </a: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r>
              <a:rPr lang="en-US" sz="3953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                                                     Ambiente Adatto;</a:t>
            </a: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535"/>
              </a:lnSpc>
            </a:pPr>
            <a:endParaRPr lang="en-US" sz="3953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3329" y="224993"/>
            <a:ext cx="16042481" cy="10176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85"/>
              </a:lnSpc>
            </a:pPr>
            <a:r>
              <a:rPr lang="en-US" sz="11846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6129"/>
              </a:lnSpc>
            </a:pPr>
            <a:endParaRPr lang="en-US" sz="11846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6129"/>
              </a:lnSpc>
            </a:pPr>
            <a:r>
              <a:rPr lang="en-US" sz="4378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IL  BAMBINO IERI E OGGI E L’AGENDA 2030</a:t>
            </a:r>
          </a:p>
          <a:p>
            <a:pPr algn="ctr">
              <a:lnSpc>
                <a:spcPts val="6129"/>
              </a:lnSpc>
            </a:pPr>
            <a:endParaRPr lang="en-US" sz="4378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6129"/>
              </a:lnSpc>
            </a:pPr>
            <a:r>
              <a:rPr lang="en-US" sz="4378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IL  BAMBINO AL CENTRO DEL SISTEMA EDUCATIVO</a:t>
            </a:r>
          </a:p>
          <a:p>
            <a:pPr algn="ctr">
              <a:lnSpc>
                <a:spcPts val="6129"/>
              </a:lnSpc>
            </a:pPr>
            <a:endParaRPr lang="en-US" sz="4378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6129"/>
              </a:lnSpc>
            </a:pPr>
            <a:r>
              <a:rPr lang="en-US" sz="4378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Obiettivo 3</a:t>
            </a:r>
          </a:p>
          <a:p>
            <a:pPr algn="ctr">
              <a:lnSpc>
                <a:spcPts val="6129"/>
              </a:lnSpc>
            </a:pPr>
            <a:endParaRPr lang="en-US" sz="4378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6129"/>
              </a:lnSpc>
            </a:pPr>
            <a:endParaRPr lang="en-US" sz="4378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6129"/>
              </a:lnSpc>
            </a:pPr>
            <a:endParaRPr lang="en-US" sz="4378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6129"/>
              </a:lnSpc>
            </a:pPr>
            <a:endParaRPr lang="en-US" sz="4378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224</Words>
  <Application>Microsoft Office PowerPoint</Application>
  <PresentationFormat>Personalizzato</PresentationFormat>
  <Paragraphs>66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Agrandir Bold</vt:lpstr>
      <vt:lpstr>Open Sans Bold</vt:lpstr>
      <vt:lpstr>Calibri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2</dc:title>
  <dc:creator>GIUSEPPE</dc:creator>
  <cp:lastModifiedBy>GIUSEPPE</cp:lastModifiedBy>
  <cp:revision>2</cp:revision>
  <dcterms:created xsi:type="dcterms:W3CDTF">2006-08-16T00:00:00Z</dcterms:created>
  <dcterms:modified xsi:type="dcterms:W3CDTF">2025-02-18T08:42:37Z</dcterms:modified>
  <dc:identifier>DAGN7wbjG6o</dc:identifier>
</cp:coreProperties>
</file>